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66" r:id="rId2"/>
    <p:sldId id="467" r:id="rId3"/>
    <p:sldId id="361" r:id="rId4"/>
    <p:sldId id="475" r:id="rId5"/>
    <p:sldId id="476" r:id="rId6"/>
    <p:sldId id="477" r:id="rId7"/>
    <p:sldId id="478" r:id="rId8"/>
    <p:sldId id="479" r:id="rId9"/>
    <p:sldId id="480" r:id="rId10"/>
    <p:sldId id="481" r:id="rId11"/>
    <p:sldId id="482" r:id="rId12"/>
    <p:sldId id="468" r:id="rId13"/>
    <p:sldId id="469" r:id="rId14"/>
    <p:sldId id="470" r:id="rId15"/>
    <p:sldId id="471" r:id="rId16"/>
    <p:sldId id="472" r:id="rId17"/>
    <p:sldId id="473" r:id="rId18"/>
    <p:sldId id="4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25A"/>
    <a:srgbClr val="FF00FF"/>
    <a:srgbClr val="FF0066"/>
    <a:srgbClr val="0099FF"/>
    <a:srgbClr val="FF66CC"/>
    <a:srgbClr val="000000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7\1.wma" TargetMode="Externa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7\2.wma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7572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GIa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tÊmsS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Xmev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]cy]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qÀÆw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pZn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ssZhmeb¯nÂ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H¶n¨pIqSpIbpw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`h\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wtXmdpw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apdn¡pIbpw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lrZbemfnXyt¯mSpw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BËmZt¯mSpw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W¯nÂ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]¦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ptNcpIbpw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sNbvXncp¶p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(A¸ 2:6).</a:t>
            </a:r>
          </a:p>
        </p:txBody>
      </p:sp>
      <p:pic>
        <p:nvPicPr>
          <p:cNvPr id="8194" name="Picture 2" descr="D:\web photo\ma class 5\2-  Amal students in Hassake receiving Holy Eucharist on M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928934"/>
            <a:ext cx="5238754" cy="39290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642918"/>
            <a:ext cx="83582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IpÀ_m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Hcp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hncp¶mbXpsIm­v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s¦Sp¡p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FÃmhcpw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</a:t>
            </a:r>
            <a:r>
              <a:rPr lang="en-US" sz="3000" b="1" dirty="0">
                <a:latin typeface="ML-Aathira" pitchFamily="82" charset="0"/>
              </a:rPr>
              <a:t>¶ </a:t>
            </a:r>
            <a:r>
              <a:rPr lang="en-US" sz="3000" b="1" dirty="0" err="1">
                <a:latin typeface="ML-Aathira" pitchFamily="82" charset="0"/>
              </a:rPr>
              <a:t>icoc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cà§Ä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tbmKyXtbmsS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kzoIcn¡Ww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At¸mgmWv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hncp¶v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qÀ®amIp¶Xv</a:t>
            </a:r>
            <a:r>
              <a:rPr lang="en-US" sz="3000" b="1" dirty="0">
                <a:latin typeface="ML-Aathira" pitchFamily="82" charset="0"/>
              </a:rPr>
              <a:t>. \½psS </a:t>
            </a:r>
            <a:r>
              <a:rPr lang="en-US" sz="3000" b="1" dirty="0" err="1">
                <a:latin typeface="ML-Aathira" pitchFamily="82" charset="0"/>
              </a:rPr>
              <a:t>Bßmhnsâ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mjWamb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IpÀ_m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ap¡v</a:t>
            </a:r>
            <a:r>
              <a:rPr lang="en-US" sz="3000" b="1" dirty="0">
                <a:latin typeface="ML-Aathira" pitchFamily="82" charset="0"/>
              </a:rPr>
              <a:t> `</a:t>
            </a:r>
            <a:r>
              <a:rPr lang="en-US" sz="3000" b="1" dirty="0" err="1">
                <a:latin typeface="ML-Aathira" pitchFamily="82" charset="0"/>
              </a:rPr>
              <a:t>àntbmsS</a:t>
            </a:r>
            <a:r>
              <a:rPr lang="en-US" sz="3000" b="1" dirty="0">
                <a:latin typeface="ML-Aathira" pitchFamily="82" charset="0"/>
              </a:rPr>
              <a:t> ]¦</a:t>
            </a:r>
            <a:r>
              <a:rPr lang="en-US" sz="3000" b="1" dirty="0" err="1">
                <a:latin typeface="ML-Aathira" pitchFamily="82" charset="0"/>
              </a:rPr>
              <a:t>ptNcmw</a:t>
            </a:r>
            <a:r>
              <a:rPr lang="en-US" sz="3000" b="1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9218" name="Picture 2" descr="D:\web photo\ma class 5\IMG_13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1674" y="3214686"/>
            <a:ext cx="5464970" cy="3643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307181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c£I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\otimX³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injysc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Adnbn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¨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ZnhyclkyanXm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kzÀK¯nÂ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n¶mKXamw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Poh³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ÂInSpa¸w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Rm³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lsamsSs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¶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ssIs¡mÄthmþ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s\¶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nXyw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Pohn¡pw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t\Spah³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kzÀKw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nÝbambv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Pohsâ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A¸amb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Ipcninse</a:t>
            </a:r>
            <a:r>
              <a:rPr lang="en-US" sz="3000" b="1" dirty="0">
                <a:latin typeface="ML-Aathira" pitchFamily="82" charset="0"/>
              </a:rPr>
              <a:t> _</a:t>
            </a:r>
            <a:r>
              <a:rPr lang="en-US" sz="3000" b="1" dirty="0" err="1">
                <a:latin typeface="ML-Aathira" pitchFamily="82" charset="0"/>
              </a:rPr>
              <a:t>enhgn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A§bpsS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icoccà§Ä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R§Ä¡p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evInbXns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tbmÀ¯v</a:t>
            </a:r>
            <a:r>
              <a:rPr lang="en-US" sz="3000" b="1" dirty="0">
                <a:latin typeface="ML-Aathira" pitchFamily="82" charset="0"/>
              </a:rPr>
              <a:t> R§Ä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A§sb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kvXpXn¡p¶p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(tbml.6:52þ58)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282" y="1785926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càw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]m\w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sN¿p¶h³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F¶nepw</a:t>
            </a:r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Rm³ Ah\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nepw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hkn¡p¶p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(tbml6:56).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RmbdmgvNIfnÂ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am{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XaÃ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Ahkcw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e`n¡pt¼msgÃmw Rm³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hn.IpÀ_m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bnÂ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kw_Ôn¡pIbpw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tbmKyXtbmsS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hn.IpÀ_m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kzoIcn¡pIbpw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2976" y="3643314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A¸at¶Intbm</a:t>
            </a:r>
            <a:r>
              <a:rPr lang="en-US" sz="2600" dirty="0">
                <a:latin typeface="ML-Aathira" pitchFamily="82" charset="0"/>
              </a:rPr>
              <a:t>\¸</a:t>
            </a:r>
            <a:r>
              <a:rPr lang="en-US" sz="2600" dirty="0" err="1">
                <a:latin typeface="ML-Aathira" pitchFamily="82" charset="0"/>
              </a:rPr>
              <a:t>ambn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AÄ¯mcX¶nÂ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hkn¨nSp¶p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Bßmhn³ t]mjWtaInSphm³</a:t>
            </a:r>
          </a:p>
          <a:p>
            <a:r>
              <a:rPr lang="en-US" sz="2600" dirty="0" err="1">
                <a:latin typeface="ML-Aathira" pitchFamily="82" charset="0"/>
              </a:rPr>
              <a:t>Poh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mbv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iànbmbv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hmWnSp¶p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acp`qhnÂ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a¶m</a:t>
            </a:r>
            <a:r>
              <a:rPr lang="en-US" sz="2600" dirty="0">
                <a:latin typeface="ML-Aathira" pitchFamily="82" charset="0"/>
              </a:rPr>
              <a:t> `</a:t>
            </a:r>
            <a:r>
              <a:rPr lang="en-US" sz="2600" dirty="0" err="1">
                <a:latin typeface="ML-Aathira" pitchFamily="82" charset="0"/>
              </a:rPr>
              <a:t>pPn¨htcm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	acW¯n³ </a:t>
            </a:r>
            <a:r>
              <a:rPr lang="en-US" sz="2600" dirty="0" err="1">
                <a:latin typeface="ML-Aathira" pitchFamily="82" charset="0"/>
              </a:rPr>
              <a:t>tXcnÂ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IS¶pt</a:t>
            </a:r>
            <a:r>
              <a:rPr lang="en-US" sz="2600" dirty="0">
                <a:latin typeface="ML-Aathira" pitchFamily="82" charset="0"/>
              </a:rPr>
              <a:t>]</a:t>
            </a:r>
            <a:r>
              <a:rPr lang="en-US" sz="2600" dirty="0" err="1">
                <a:latin typeface="ML-Aathira" pitchFamily="82" charset="0"/>
              </a:rPr>
              <a:t>mbn</a:t>
            </a:r>
            <a:r>
              <a:rPr lang="en-US" sz="2600" dirty="0">
                <a:latin typeface="ML-Aathira" pitchFamily="82" charset="0"/>
              </a:rPr>
              <a:t> 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Cutimbmw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A¸w</a:t>
            </a:r>
            <a:r>
              <a:rPr lang="en-US" sz="2600" dirty="0">
                <a:latin typeface="ML-Aathira" pitchFamily="82" charset="0"/>
              </a:rPr>
              <a:t> `</a:t>
            </a:r>
            <a:r>
              <a:rPr lang="en-US" sz="2600" dirty="0" err="1">
                <a:latin typeface="ML-Aathira" pitchFamily="82" charset="0"/>
              </a:rPr>
              <a:t>pPn¨psh¶mÂ</a:t>
            </a:r>
            <a:r>
              <a:rPr lang="en-US" sz="2600" dirty="0">
                <a:latin typeface="ML-Aathira" pitchFamily="82" charset="0"/>
              </a:rPr>
              <a:t> </a:t>
            </a:r>
          </a:p>
          <a:p>
            <a:r>
              <a:rPr lang="en-US" sz="2600" dirty="0">
                <a:latin typeface="ML-Aathira" pitchFamily="82" charset="0"/>
              </a:rPr>
              <a:t>	</a:t>
            </a:r>
            <a:r>
              <a:rPr lang="en-US" sz="2600" dirty="0" err="1">
                <a:latin typeface="ML-Aathira" pitchFamily="82" charset="0"/>
              </a:rPr>
              <a:t>Pohsâ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tXcnÂ</a:t>
            </a:r>
            <a:r>
              <a:rPr lang="en-US" sz="2600" dirty="0">
                <a:latin typeface="ML-Aathira" pitchFamily="82" charset="0"/>
              </a:rPr>
              <a:t> ]</a:t>
            </a:r>
            <a:r>
              <a:rPr lang="en-US" sz="2600" dirty="0" err="1">
                <a:latin typeface="ML-Aathira" pitchFamily="82" charset="0"/>
              </a:rPr>
              <a:t>d¶pbcmw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s]</a:t>
            </a:r>
            <a:r>
              <a:rPr lang="en-US" sz="2600" dirty="0" err="1">
                <a:latin typeface="ML-Aathira" pitchFamily="82" charset="0"/>
              </a:rPr>
              <a:t>klm¯ncp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mfnÂ</a:t>
            </a:r>
            <a:r>
              <a:rPr lang="en-US" sz="2600" dirty="0">
                <a:latin typeface="ML-Aathira" pitchFamily="82" charset="0"/>
              </a:rPr>
              <a:t> \</a:t>
            </a:r>
            <a:r>
              <a:rPr lang="en-US" sz="2600" dirty="0" err="1">
                <a:latin typeface="ML-Aathira" pitchFamily="82" charset="0"/>
              </a:rPr>
              <a:t>ÂInbXmw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 err="1">
                <a:latin typeface="ML-Aathira" pitchFamily="82" charset="0"/>
              </a:rPr>
              <a:t>kvt</a:t>
            </a:r>
            <a:r>
              <a:rPr lang="en-US" sz="2600" dirty="0">
                <a:latin typeface="ML-Aathira" pitchFamily="82" charset="0"/>
              </a:rPr>
              <a:t>\l¯n³ </a:t>
            </a:r>
            <a:r>
              <a:rPr lang="en-US" sz="2600" dirty="0" err="1">
                <a:latin typeface="ML-Aathira" pitchFamily="82" charset="0"/>
              </a:rPr>
              <a:t>IqZmi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kzoIcn¨mÂ</a:t>
            </a:r>
            <a:endParaRPr lang="en-US" sz="2600" dirty="0">
              <a:latin typeface="ML-Aathira" pitchFamily="82" charset="0"/>
            </a:endParaRPr>
          </a:p>
          <a:p>
            <a:r>
              <a:rPr lang="en-US" sz="2600" dirty="0">
                <a:latin typeface="ML-Aathira" pitchFamily="82" charset="0"/>
              </a:rPr>
              <a:t>]¦</a:t>
            </a:r>
            <a:r>
              <a:rPr lang="en-US" sz="2600" dirty="0" err="1">
                <a:latin typeface="ML-Aathira" pitchFamily="82" charset="0"/>
              </a:rPr>
              <a:t>phbv¡m</a:t>
            </a:r>
            <a:r>
              <a:rPr lang="en-US" sz="2600" dirty="0">
                <a:latin typeface="ML-Aathira" pitchFamily="82" charset="0"/>
              </a:rPr>
              <a:t>\pw _</a:t>
            </a:r>
            <a:r>
              <a:rPr lang="en-US" sz="2600" dirty="0" err="1">
                <a:latin typeface="ML-Aathira" pitchFamily="82" charset="0"/>
              </a:rPr>
              <a:t>enbmIm</a:t>
            </a:r>
            <a:r>
              <a:rPr lang="en-US" sz="2600" dirty="0">
                <a:latin typeface="ML-Aathira" pitchFamily="82" charset="0"/>
              </a:rPr>
              <a:t>\pw</a:t>
            </a:r>
          </a:p>
          <a:p>
            <a:r>
              <a:rPr lang="en-US" sz="2600" dirty="0">
                <a:latin typeface="ML-Aathira" pitchFamily="82" charset="0"/>
              </a:rPr>
              <a:t>\½nÂ </a:t>
            </a:r>
            <a:r>
              <a:rPr lang="en-US" sz="2600" dirty="0" err="1">
                <a:latin typeface="ML-Aathira" pitchFamily="82" charset="0"/>
              </a:rPr>
              <a:t>hmgpw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Cutim</a:t>
            </a:r>
            <a:r>
              <a:rPr lang="en-US" sz="2600" dirty="0">
                <a:latin typeface="ML-Aathira" pitchFamily="82" charset="0"/>
              </a:rPr>
              <a:t> </a:t>
            </a:r>
            <a:r>
              <a:rPr lang="en-US" sz="2600" dirty="0" err="1">
                <a:latin typeface="ML-Aathira" pitchFamily="82" charset="0"/>
              </a:rPr>
              <a:t>iàn</a:t>
            </a:r>
            <a:r>
              <a:rPr lang="en-US" sz="2600" dirty="0">
                <a:latin typeface="ML-Aathira" pitchFamily="82" charset="0"/>
              </a:rPr>
              <a:t>\</a:t>
            </a:r>
            <a:r>
              <a:rPr lang="en-US" sz="2600" dirty="0" err="1">
                <a:latin typeface="ML-Aathira" pitchFamily="82" charset="0"/>
              </a:rPr>
              <a:t>ÂIpw</a:t>
            </a:r>
            <a:r>
              <a:rPr lang="en-US" sz="2600" dirty="0"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0075" y="1929790"/>
            <a:ext cx="559800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IpÀ_m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Pohsâ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733414"/>
            <a:ext cx="5346700" cy="1195388"/>
          </a:xfrm>
          <a:prstGeom prst="rect">
            <a:avLst/>
          </a:prstGeom>
          <a:noFill/>
        </p:spPr>
      </p:pic>
      <p:pic>
        <p:nvPicPr>
          <p:cNvPr id="1027" name="Picture 3" descr="D:\web photo\ma class 5\mir-loaves-tint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9144000" cy="34290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71480"/>
            <a:ext cx="75724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BImi¯p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shfp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ndapÅXpw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tX³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tNÀ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A¸¯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cpNnbpÅXpamb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 "</a:t>
            </a:r>
            <a:r>
              <a:rPr lang="en-US" sz="4000" b="1" dirty="0" err="1">
                <a:solidFill>
                  <a:srgbClr val="00B0F0"/>
                </a:solidFill>
                <a:latin typeface="ML-Aathira" pitchFamily="82" charset="0"/>
              </a:rPr>
              <a:t>a¶m</a:t>
            </a:r>
            <a:r>
              <a:rPr lang="en-US" sz="4000" b="1" dirty="0">
                <a:solidFill>
                  <a:srgbClr val="00B0F0"/>
                </a:solidFill>
                <a:latin typeface="ML-Aathira" pitchFamily="82" charset="0"/>
              </a:rPr>
              <a:t>' 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s]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mgn¨p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C{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kmtbÂP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a¶m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Ign¨v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hni¸pw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oWhpaIän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(]</a:t>
            </a:r>
            <a:r>
              <a:rPr lang="en-US" sz="3000" dirty="0" err="1">
                <a:latin typeface="ML-Aathira" pitchFamily="82" charset="0"/>
              </a:rPr>
              <a:t>pd¸mSv</a:t>
            </a:r>
            <a:r>
              <a:rPr lang="en-US" sz="3000" dirty="0">
                <a:latin typeface="ML-Aathira" pitchFamily="82" charset="0"/>
              </a:rPr>
              <a:t> 16:1þ36).</a:t>
            </a:r>
          </a:p>
        </p:txBody>
      </p:sp>
      <p:pic>
        <p:nvPicPr>
          <p:cNvPr id="2050" name="Picture 2" descr="D:\web photo\ma class 5\99d009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8223" y="2714620"/>
            <a:ext cx="3418289" cy="4143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99715"/>
            <a:ext cx="7572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kwKw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tIÄ¡p¶Xn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AhnSps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Npäpw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IqSnbncp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¶ P\§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Ä¡p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hni¶t¸mÄ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AÛpXIcambn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hÀ²n¸n¨p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(tbml¶m³6:1þ15). 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Rm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Pohsâ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A¸w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ASp¯v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hcp¶h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\v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Hcn¡epw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hni¡pIbnÃ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' </a:t>
            </a:r>
            <a:r>
              <a:rPr lang="en-US" sz="3000" dirty="0">
                <a:latin typeface="ML-Aathira" pitchFamily="82" charset="0"/>
              </a:rPr>
              <a:t>(tbml¶m³ 6:35).</a:t>
            </a:r>
          </a:p>
        </p:txBody>
      </p:sp>
      <p:pic>
        <p:nvPicPr>
          <p:cNvPr id="3074" name="Picture 2" descr="D:\web photo\ma class 5\Have+non+of+you+read+the+new+testament+where+jesus+_56253755030bad04be0d201080f2b7a1.jpg"/>
          <p:cNvPicPr>
            <a:picLocks noChangeAspect="1" noChangeArrowheads="1"/>
          </p:cNvPicPr>
          <p:nvPr/>
        </p:nvPicPr>
        <p:blipFill>
          <a:blip r:embed="rId2"/>
          <a:srcRect b="18749"/>
          <a:stretch>
            <a:fillRect/>
          </a:stretch>
        </p:blipFill>
        <p:spPr bwMode="auto">
          <a:xfrm>
            <a:off x="1214414" y="3429000"/>
            <a:ext cx="6611498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00042"/>
            <a:ext cx="7572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\½psS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Bßob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mjWambn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A¸¯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nsâbpw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hoªnsâbpw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kmZriy¯nÂ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\½psS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IÀ¯mhotimaninlm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Xncpicochpw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Xncpcàhpw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ap¡p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ÂIp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IqZmibmWv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IpÀ_m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\.</a:t>
            </a:r>
            <a:endParaRPr lang="en-US" sz="3000" dirty="0">
              <a:solidFill>
                <a:srgbClr val="00B0F0"/>
              </a:solidFill>
              <a:latin typeface="ML-Aathira" pitchFamily="82" charset="0"/>
            </a:endParaRPr>
          </a:p>
        </p:txBody>
      </p:sp>
      <p:pic>
        <p:nvPicPr>
          <p:cNvPr id="6" name="Picture 5" descr="sacrament3.jpg"/>
          <p:cNvPicPr>
            <a:picLocks noChangeAspect="1"/>
          </p:cNvPicPr>
          <p:nvPr/>
        </p:nvPicPr>
        <p:blipFill>
          <a:blip r:embed="rId2" cstate="print"/>
          <a:srcRect b="5263"/>
          <a:stretch>
            <a:fillRect/>
          </a:stretch>
        </p:blipFill>
        <p:spPr>
          <a:xfrm>
            <a:off x="1785918" y="2957136"/>
            <a:ext cx="5490073" cy="3900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599715"/>
            <a:ext cx="7572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s]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klm¯ncp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mfnemWv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IpÀ_m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Øm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n¨Xv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CuPn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vXnse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ASna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¯¯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n¶v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C{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kmtbÂP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\X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kzX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{´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cmbXnsâ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HmÀ½bmWv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AhÀ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s]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klmZn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\¯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BNcn¨ncp¶Xv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s]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klm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F¶hm¡nsâ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AÀ°w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IS¶pt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mIÂ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  <a:endParaRPr lang="en-US" sz="3000" dirty="0">
              <a:solidFill>
                <a:srgbClr val="00B0F0"/>
              </a:solidFill>
              <a:latin typeface="ML-Aathira" pitchFamily="82" charset="0"/>
            </a:endParaRPr>
          </a:p>
        </p:txBody>
      </p:sp>
      <p:pic>
        <p:nvPicPr>
          <p:cNvPr id="5122" name="Picture 2" descr="D:\web photo\photo 2013\Moses.jpg"/>
          <p:cNvPicPr>
            <a:picLocks noChangeAspect="1" noChangeArrowheads="1"/>
          </p:cNvPicPr>
          <p:nvPr/>
        </p:nvPicPr>
        <p:blipFill>
          <a:blip r:embed="rId2"/>
          <a:srcRect l="6259"/>
          <a:stretch>
            <a:fillRect/>
          </a:stretch>
        </p:blipFill>
        <p:spPr bwMode="auto">
          <a:xfrm>
            <a:off x="1785918" y="3015307"/>
            <a:ext cx="5349887" cy="3842693"/>
          </a:xfrm>
          <a:prstGeom prst="rect">
            <a:avLst/>
          </a:prstGeom>
          <a:noFill/>
        </p:spPr>
      </p:pic>
      <p:pic>
        <p:nvPicPr>
          <p:cNvPr id="5124" name="Picture 4" descr="D:\web photo\Animated clipart\Wave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5238776"/>
            <a:ext cx="5357850" cy="21193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214290"/>
            <a:ext cx="80724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	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A¸saSp¯v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BioÀhZn¨v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apdn¨v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injy·mÀ¡p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sImSp¯psIm­v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AcpfnsNbvXp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: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hm§n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`£n¡phn³;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CXv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icocamWv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. A\´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]m\]m{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XsaSp¯v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IrXÚXm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kvtXm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Xw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sNbvXv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AhÀ¡v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sImSp¯psIm­p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dªp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: 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n§sfÃmhcpw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CXnÂ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n¶v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]m\w sN¿phn³.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CXv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]m]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tamN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\¯n\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At\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IÀ¡pth­n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Nn´s¸Sp¶Xpw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DS¼SnbptSXpamb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ML-Aathira" pitchFamily="82" charset="0"/>
              </a:rPr>
              <a:t>càamWv</a:t>
            </a:r>
            <a:r>
              <a:rPr lang="en-US" sz="28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2800" dirty="0">
                <a:latin typeface="ML-Aathira" pitchFamily="82" charset="0"/>
              </a:rPr>
              <a:t>(</a:t>
            </a:r>
            <a:r>
              <a:rPr lang="en-US" sz="2800" dirty="0" err="1">
                <a:latin typeface="ML-Aathira" pitchFamily="82" charset="0"/>
              </a:rPr>
              <a:t>a¯m</a:t>
            </a:r>
            <a:r>
              <a:rPr lang="en-US" sz="2800" dirty="0">
                <a:latin typeface="ML-Aathira" pitchFamily="82" charset="0"/>
              </a:rPr>
              <a:t> 26:26þ30).</a:t>
            </a:r>
          </a:p>
        </p:txBody>
      </p:sp>
      <p:pic>
        <p:nvPicPr>
          <p:cNvPr id="6146" name="Picture 2" descr="D:\web photo\ma class 5\juanes_avondma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206" y="3429000"/>
            <a:ext cx="5334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500042"/>
            <a:ext cx="75724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icocw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`£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càw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]m\w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sN¿pIbpw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sN¿p¶h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\v 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nXyPoh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p­v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Ahkm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Znhkw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Rm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DbnÀ¸n¡pw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6:54)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icocw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bYmÀ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° `£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WamWv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càw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bYmÀ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° ]m\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obhpamWv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6:55).</a:t>
            </a:r>
          </a:p>
        </p:txBody>
      </p:sp>
      <p:pic>
        <p:nvPicPr>
          <p:cNvPr id="7170" name="Picture 2" descr="D:\web photo\ma class 5\holy-communion3.jpg"/>
          <p:cNvPicPr>
            <a:picLocks noChangeAspect="1" noChangeArrowheads="1"/>
          </p:cNvPicPr>
          <p:nvPr/>
        </p:nvPicPr>
        <p:blipFill>
          <a:blip r:embed="rId2"/>
          <a:srcRect l="50667"/>
          <a:stretch>
            <a:fillRect/>
          </a:stretch>
        </p:blipFill>
        <p:spPr bwMode="auto">
          <a:xfrm>
            <a:off x="4572000" y="2977592"/>
            <a:ext cx="2643207" cy="3880408"/>
          </a:xfrm>
          <a:prstGeom prst="rect">
            <a:avLst/>
          </a:prstGeom>
          <a:noFill/>
        </p:spPr>
      </p:pic>
      <p:pic>
        <p:nvPicPr>
          <p:cNvPr id="6" name="Picture 2" descr="D:\web photo\ma class 5\holy-communion3.jpg"/>
          <p:cNvPicPr>
            <a:picLocks noChangeAspect="1" noChangeArrowheads="1"/>
          </p:cNvPicPr>
          <p:nvPr/>
        </p:nvPicPr>
        <p:blipFill>
          <a:blip r:embed="rId2"/>
          <a:srcRect l="1" r="50666"/>
          <a:stretch>
            <a:fillRect/>
          </a:stretch>
        </p:blipFill>
        <p:spPr bwMode="auto">
          <a:xfrm flipH="1">
            <a:off x="1928794" y="2977592"/>
            <a:ext cx="2643206" cy="3880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865</TotalTime>
  <Words>313</Words>
  <Application>Microsoft Office PowerPoint</Application>
  <PresentationFormat>On-screen Show (4:3)</PresentationFormat>
  <Paragraphs>71</Paragraphs>
  <Slides>18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133</cp:revision>
  <dcterms:created xsi:type="dcterms:W3CDTF">2013-05-28T05:25:40Z</dcterms:created>
  <dcterms:modified xsi:type="dcterms:W3CDTF">2013-12-02T05:50:47Z</dcterms:modified>
</cp:coreProperties>
</file>